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86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67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75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81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4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548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1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07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27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62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61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40CE-59D3-4112-B300-D7E5B85DF742}" type="datetimeFigureOut">
              <a:rPr lang="de-DE" smtClean="0"/>
              <a:t>12.07.2016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82B80-E592-407A-B2F6-071A8D894E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4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ntundwerbepartner.d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mailto:hickmann@eventundwerbepartner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36513"/>
            <a:ext cx="12008168" cy="171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1134" y="5063087"/>
            <a:ext cx="9144000" cy="1388085"/>
          </a:xfrm>
        </p:spPr>
        <p:txBody>
          <a:bodyPr>
            <a:normAutofit/>
          </a:bodyPr>
          <a:lstStyle/>
          <a:p>
            <a:r>
              <a:rPr lang="de-DE" sz="5000" b="1" dirty="0" smtClean="0">
                <a:solidFill>
                  <a:srgbClr val="FF0000"/>
                </a:solidFill>
              </a:rPr>
              <a:t>www.eventundwerbepartner.de</a:t>
            </a:r>
            <a:endParaRPr lang="de-DE" sz="5000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959441"/>
            <a:ext cx="9144000" cy="1655762"/>
          </a:xfrm>
        </p:spPr>
        <p:txBody>
          <a:bodyPr/>
          <a:lstStyle/>
          <a:p>
            <a:endParaRPr lang="de-DE" b="1" dirty="0" smtClean="0"/>
          </a:p>
          <a:p>
            <a:r>
              <a:rPr lang="de-DE" b="1" dirty="0" smtClean="0"/>
              <a:t>Wir haben Einiges zu bieten !</a:t>
            </a:r>
            <a:endParaRPr lang="de-DE" dirty="0"/>
          </a:p>
        </p:txBody>
      </p:sp>
      <p:pic>
        <p:nvPicPr>
          <p:cNvPr id="1030" name="Picture 6" descr="http://eventundwerbepartner.de/mediapool/44/445127/resources/big_27698399_0_400-1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94" y="98576"/>
            <a:ext cx="3754560" cy="1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ventundwerbepartner.de/mediapool/44/445127/resources/27698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92" y="3858500"/>
            <a:ext cx="2548523" cy="189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ventundwerbepartner.de/mediapool/44/445127/resources/345705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051" y="3765048"/>
            <a:ext cx="3520764" cy="19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ventundwerbepartner.de/mediapool/44/445127/resources/338070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6" y="3848292"/>
            <a:ext cx="2971510" cy="19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2062" y="1878384"/>
            <a:ext cx="3521610" cy="19779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849" y="1865410"/>
            <a:ext cx="3272788" cy="1990946"/>
          </a:xfrm>
          <a:prstGeom prst="rect">
            <a:avLst/>
          </a:prstGeom>
        </p:spPr>
      </p:pic>
      <p:pic>
        <p:nvPicPr>
          <p:cNvPr id="1038" name="Picture 14" descr="http://www.eventundwerbepartner.de/mediapool/44/445127/resources/4046796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325" y="1866113"/>
            <a:ext cx="2187616" cy="389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3672" y="1873473"/>
            <a:ext cx="2969653" cy="19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2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2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…von der Planung bis zum Event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9" y="1254334"/>
            <a:ext cx="7169621" cy="4351338"/>
          </a:xfr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11499" y="5525670"/>
            <a:ext cx="11555603" cy="5233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b="1" dirty="0" smtClean="0"/>
              <a:t>z.B. Hannover Triathlon Bundes-Liga-, Sprint-, Volks-, Mittel und </a:t>
            </a:r>
            <a:r>
              <a:rPr lang="de-DE" sz="2000" b="1" dirty="0" err="1" smtClean="0"/>
              <a:t>Ironmandistanz</a:t>
            </a:r>
            <a:r>
              <a:rPr lang="de-DE" sz="2000" b="1" dirty="0" smtClean="0"/>
              <a:t>, Staffeln sowie </a:t>
            </a:r>
            <a:r>
              <a:rPr lang="de-DE" sz="2000" b="1" dirty="0" err="1" smtClean="0"/>
              <a:t>Quadrathlon</a:t>
            </a:r>
            <a:endParaRPr lang="de-DE" sz="20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759" y="96466"/>
            <a:ext cx="2098677" cy="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…bei jeder Witterung</a:t>
            </a:r>
            <a:endParaRPr lang="de-DE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71" y="1418961"/>
            <a:ext cx="7430454" cy="4171759"/>
          </a:xfrm>
        </p:spPr>
      </p:pic>
      <p:sp>
        <p:nvSpPr>
          <p:cNvPr id="6" name="Rechteck 5"/>
          <p:cNvSpPr/>
          <p:nvPr/>
        </p:nvSpPr>
        <p:spPr>
          <a:xfrm>
            <a:off x="3456301" y="5615568"/>
            <a:ext cx="527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/>
              <a:t>z.B. </a:t>
            </a:r>
            <a:r>
              <a:rPr lang="de-DE" sz="2000" b="1" dirty="0" err="1" smtClean="0"/>
              <a:t>Winternachtslauf</a:t>
            </a:r>
            <a:r>
              <a:rPr lang="de-DE" sz="2000" b="1" dirty="0" smtClean="0"/>
              <a:t> in Bad Lauterberg im Harz</a:t>
            </a:r>
            <a:endParaRPr lang="de-DE" sz="2000" b="1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759" y="96466"/>
            <a:ext cx="2098677" cy="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9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34501"/>
            <a:ext cx="10515600" cy="1325563"/>
          </a:xfrm>
        </p:spPr>
        <p:txBody>
          <a:bodyPr/>
          <a:lstStyle/>
          <a:p>
            <a:pPr algn="ctr"/>
            <a:r>
              <a:rPr lang="de-DE" b="1" dirty="0" smtClean="0"/>
              <a:t>… zu jedem Anlass</a:t>
            </a:r>
            <a:endParaRPr lang="de-DE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00" y="1188446"/>
            <a:ext cx="6494858" cy="4329906"/>
          </a:xfrm>
        </p:spPr>
      </p:pic>
      <p:sp>
        <p:nvSpPr>
          <p:cNvPr id="6" name="Rechteck 5"/>
          <p:cNvSpPr/>
          <p:nvPr/>
        </p:nvSpPr>
        <p:spPr>
          <a:xfrm>
            <a:off x="749151" y="5584408"/>
            <a:ext cx="10693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/>
              <a:t>z.B. Diabeteslauf mit Dieter Baumann in Berlin und Frühjahrslauf mit Frank Busemann in Göttingen</a:t>
            </a:r>
            <a:endParaRPr lang="de-DE" sz="2000" b="1" dirty="0"/>
          </a:p>
        </p:txBody>
      </p:sp>
      <p:pic>
        <p:nvPicPr>
          <p:cNvPr id="2050" name="Picture 2" descr="http://www.eventundwerbepartner.de/mediapool/44/445127/resources/404678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058" y="1198494"/>
            <a:ext cx="2434369" cy="432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759" y="96466"/>
            <a:ext cx="2098677" cy="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… von Fun-Run bis Meisterschaft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911" y="5591881"/>
            <a:ext cx="10515600" cy="819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z.B. Hypertension Fun Run in Berlin und Göttingen             Deutsche Meisterschaft </a:t>
            </a:r>
            <a:r>
              <a:rPr lang="de-DE" sz="2000" b="1" dirty="0" err="1" smtClean="0"/>
              <a:t>Duathlon</a:t>
            </a:r>
            <a:endParaRPr lang="de-DE" sz="2000" b="1" dirty="0"/>
          </a:p>
        </p:txBody>
      </p:sp>
      <p:pic>
        <p:nvPicPr>
          <p:cNvPr id="3074" name="Picture 2" descr="http://www.eventundwerbepartner.de/mediapool/44/445127/resources/33807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47" y="1544270"/>
            <a:ext cx="5758252" cy="38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ventundwerbepartner.de/mediapool/44/445127/resources/27698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26" y="1544270"/>
            <a:ext cx="5120649" cy="383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759" y="96466"/>
            <a:ext cx="2098677" cy="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 smtClean="0"/>
              <a:t>… von regional bis international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424" y="5599495"/>
            <a:ext cx="11489018" cy="98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z.B. Bundesstraßen Eröffnung Südharz            	           EASD Run/</a:t>
            </a:r>
            <a:r>
              <a:rPr lang="de-DE" sz="2000" dirty="0" err="1" smtClean="0"/>
              <a:t>Walk</a:t>
            </a:r>
            <a:r>
              <a:rPr lang="de-DE" sz="2000" dirty="0" smtClean="0"/>
              <a:t> in Athen, München &amp; Amsterdam	</a:t>
            </a:r>
            <a:endParaRPr lang="de-DE" sz="2000" dirty="0"/>
          </a:p>
        </p:txBody>
      </p:sp>
      <p:pic>
        <p:nvPicPr>
          <p:cNvPr id="4098" name="Picture 2" descr="http://www.eventundwerbepartner.de/mediapool/44/445127/resources/276987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6459" y="1765717"/>
            <a:ext cx="5345723" cy="35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ventundwerbepartner.de/mediapool/44/445127/resources/345705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4" y="1765717"/>
            <a:ext cx="6097812" cy="344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759" y="96466"/>
            <a:ext cx="2098677" cy="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2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6407" y="685630"/>
            <a:ext cx="10515600" cy="1210333"/>
          </a:xfrm>
        </p:spPr>
        <p:txBody>
          <a:bodyPr/>
          <a:lstStyle/>
          <a:p>
            <a:pPr marL="0" indent="0"/>
            <a:r>
              <a:rPr lang="de-DE" b="1" dirty="0" smtClean="0"/>
              <a:t>… wir machen Ihre Veranstaltung zum Erfolg!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25417"/>
          </a:xfrm>
          <a:solidFill>
            <a:srgbClr val="FEC3BE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Mit uns wird Ihre Sportveranstaltung zu einem Ereignis, an das sich garantiert alle Teilnehmerinnen und Teilnehmer gerne zurück erinnern werden. </a:t>
            </a:r>
          </a:p>
          <a:p>
            <a:pPr marL="0" indent="0">
              <a:buNone/>
            </a:pPr>
            <a:r>
              <a:rPr lang="de-DE" b="1" dirty="0" smtClean="0"/>
              <a:t>Überlassen Sie nichts dem Zufall, überlassen Sie die Organisation, in Teilbereichen </a:t>
            </a:r>
          </a:p>
          <a:p>
            <a:pPr marL="0" indent="0">
              <a:buNone/>
            </a:pPr>
            <a:r>
              <a:rPr lang="de-DE" b="1" dirty="0" smtClean="0"/>
              <a:t>oder als Komplettpaket, uns!</a:t>
            </a:r>
          </a:p>
          <a:p>
            <a:r>
              <a:rPr lang="de-DE" dirty="0" smtClean="0"/>
              <a:t>... von A wie Anmeldung bis Z wie Zieleinlauf </a:t>
            </a:r>
          </a:p>
          <a:p>
            <a:r>
              <a:rPr lang="de-DE" dirty="0" smtClean="0"/>
              <a:t>Auswertung; Moderation; Beratung; Veranstaltungsservice in jeglicher Art, Aufblasbare Werbedisplays, Partydome, Start / Ziel Torbogen (Verkauf und Verleih)</a:t>
            </a:r>
          </a:p>
          <a:p>
            <a:pPr marL="0" indent="0">
              <a:buNone/>
            </a:pPr>
            <a:r>
              <a:rPr lang="de-DE" b="1" u="sng" dirty="0" smtClean="0"/>
              <a:t>Service ist alles:</a:t>
            </a:r>
          </a:p>
          <a:p>
            <a:r>
              <a:rPr lang="de-DE" dirty="0" smtClean="0"/>
              <a:t>z.B.  Ausschreibung, Plakate, Flyer, Auswertung mit und ohne </a:t>
            </a:r>
            <a:r>
              <a:rPr lang="de-DE" dirty="0" err="1" smtClean="0"/>
              <a:t>Transpondersytem</a:t>
            </a:r>
            <a:r>
              <a:rPr lang="de-DE" dirty="0" smtClean="0"/>
              <a:t>, Onlineanmeldung inkl. Erstellung und Pflege, aktuelle Online- Startlisten, Online Urkunden, Urkundeneindruck und weitere Ergebnislisten zum Selbstkostenpreis, Urkundenvordruck, Moderation in Deutsch und in Englisch, Sicherheitsnadeln, Startnummern s/w oder 4c, Pavillonverleih, Teilnehmerverpflegung, Flyer- und Plakatverteilung, Fotoservice, </a:t>
            </a:r>
            <a:r>
              <a:rPr lang="de-DE" dirty="0" err="1" smtClean="0"/>
              <a:t>Finisher</a:t>
            </a:r>
            <a:r>
              <a:rPr lang="de-DE" dirty="0" smtClean="0"/>
              <a:t> T-Shirts Startnummern inkl. Sicherheitsnadeln, Pokale und Medaillen zu günstigen Preisen</a:t>
            </a:r>
            <a:br>
              <a:rPr lang="de-DE" dirty="0" smtClean="0"/>
            </a:br>
            <a:r>
              <a:rPr lang="de-DE" dirty="0" smtClean="0"/>
              <a:t>...und vieles mehr!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59" y="96466"/>
            <a:ext cx="2098677" cy="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453" y="-77908"/>
            <a:ext cx="10515600" cy="931923"/>
          </a:xfrm>
        </p:spPr>
        <p:txBody>
          <a:bodyPr/>
          <a:lstStyle/>
          <a:p>
            <a:pPr algn="ctr"/>
            <a:r>
              <a:rPr lang="de-DE" b="1" dirty="0" smtClean="0"/>
              <a:t>Referenzen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5453" y="617926"/>
            <a:ext cx="10515600" cy="6162436"/>
          </a:xfrm>
          <a:solidFill>
            <a:srgbClr val="FEC3BE"/>
          </a:solidFill>
        </p:spPr>
        <p:txBody>
          <a:bodyPr numCol="2">
            <a:noAutofit/>
          </a:bodyPr>
          <a:lstStyle/>
          <a:p>
            <a:r>
              <a:rPr lang="de-DE" sz="1050" b="1" dirty="0" smtClean="0"/>
              <a:t>Bürgerfest und Straßeneröffnung </a:t>
            </a:r>
            <a:r>
              <a:rPr lang="de-DE" sz="1050" dirty="0" smtClean="0"/>
              <a:t>B243n Bad Lauterberg 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3 Jahre </a:t>
            </a:r>
            <a:r>
              <a:rPr lang="de-DE" sz="1050" b="1" dirty="0" smtClean="0"/>
              <a:t>Deutsche </a:t>
            </a:r>
            <a:r>
              <a:rPr lang="de-DE" sz="1050" b="1" dirty="0" err="1" smtClean="0"/>
              <a:t>Duathlon</a:t>
            </a:r>
            <a:r>
              <a:rPr lang="de-DE" sz="1050" b="1" dirty="0" smtClean="0"/>
              <a:t> Meisterschaften 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3 Jahre </a:t>
            </a:r>
            <a:r>
              <a:rPr lang="de-DE" sz="1050" b="1" dirty="0" smtClean="0"/>
              <a:t>EASD Lauf</a:t>
            </a:r>
            <a:r>
              <a:rPr lang="de-DE" sz="1050" dirty="0" smtClean="0"/>
              <a:t> in München, Athen  (Griechenland), Amsterdam (Niederlande)  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14 Jahre </a:t>
            </a:r>
            <a:r>
              <a:rPr lang="de-DE" sz="1050" b="1" dirty="0" smtClean="0"/>
              <a:t>Harzer </a:t>
            </a:r>
            <a:r>
              <a:rPr lang="de-DE" sz="1050" b="1" dirty="0" err="1" smtClean="0"/>
              <a:t>Triathlonfest</a:t>
            </a:r>
            <a:r>
              <a:rPr lang="de-DE" sz="1050" b="1" dirty="0" smtClean="0"/>
              <a:t> </a:t>
            </a:r>
            <a:r>
              <a:rPr lang="de-DE" sz="1050" dirty="0" smtClean="0"/>
              <a:t>LSKW 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13 Jahre </a:t>
            </a:r>
            <a:r>
              <a:rPr lang="de-DE" sz="1050" b="1" dirty="0" smtClean="0"/>
              <a:t>Harzer Bergsprint </a:t>
            </a:r>
            <a:r>
              <a:rPr lang="de-DE" sz="1050" b="1" dirty="0" err="1" smtClean="0"/>
              <a:t>Duathlon</a:t>
            </a:r>
            <a:r>
              <a:rPr lang="de-DE" sz="1050" b="1" dirty="0" smtClean="0"/>
              <a:t> </a:t>
            </a:r>
            <a:r>
              <a:rPr lang="de-DE" sz="1050" dirty="0" smtClean="0"/>
              <a:t>LSKW 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16 Jahre </a:t>
            </a:r>
            <a:r>
              <a:rPr lang="de-DE" sz="1050" b="1" dirty="0" err="1" smtClean="0"/>
              <a:t>Winternachtslauf</a:t>
            </a:r>
            <a:r>
              <a:rPr lang="de-DE" sz="1050" dirty="0" smtClean="0"/>
              <a:t>  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16 Jahre </a:t>
            </a:r>
            <a:r>
              <a:rPr lang="de-DE" sz="1050" b="1" dirty="0" smtClean="0"/>
              <a:t>Sommerlauffest</a:t>
            </a:r>
            <a:r>
              <a:rPr lang="de-DE" sz="1050" dirty="0" smtClean="0"/>
              <a:t> 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13 Jahre </a:t>
            </a:r>
            <a:r>
              <a:rPr lang="de-DE" sz="1050" b="1" dirty="0" smtClean="0"/>
              <a:t>Diabetes Lauf</a:t>
            </a:r>
            <a:r>
              <a:rPr lang="de-DE" sz="1050" dirty="0" smtClean="0"/>
              <a:t> in Aachen, Dresden, Bremen, Hannover, Berlin, Leipzig, Hamburg, München, Leipzig, </a:t>
            </a:r>
            <a:r>
              <a:rPr lang="de-DE" sz="1050" dirty="0" err="1" smtClean="0"/>
              <a:t>Suttgart</a:t>
            </a:r>
            <a:r>
              <a:rPr lang="de-DE" sz="1050" dirty="0" smtClean="0"/>
              <a:t>  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5 Jahre </a:t>
            </a:r>
            <a:r>
              <a:rPr lang="de-DE" sz="1050" b="1" dirty="0" smtClean="0"/>
              <a:t>3. Bundesliga Triathlon 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5 Jahre </a:t>
            </a:r>
            <a:r>
              <a:rPr lang="de-DE" sz="1050" b="1" dirty="0" smtClean="0"/>
              <a:t>2. Bundesliga Triathlon 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13 Jahre </a:t>
            </a:r>
            <a:r>
              <a:rPr lang="de-DE" sz="1050" b="1" dirty="0" smtClean="0"/>
              <a:t>Altstadtlauf</a:t>
            </a:r>
            <a:r>
              <a:rPr lang="de-DE" sz="1050" dirty="0" smtClean="0"/>
              <a:t> in Osterode Onlineanmeldung, Beratung, Startnummernausgabe, Auswertung, Moderation</a:t>
            </a:r>
          </a:p>
          <a:p>
            <a:r>
              <a:rPr lang="de-DE" sz="1050" dirty="0" smtClean="0"/>
              <a:t>3 Jahre Bad Lauterberger </a:t>
            </a:r>
            <a:r>
              <a:rPr lang="de-DE" sz="1050" b="1" dirty="0" smtClean="0"/>
              <a:t>Citystaffel </a:t>
            </a:r>
            <a:r>
              <a:rPr lang="de-DE" sz="1050" dirty="0" err="1" smtClean="0"/>
              <a:t>Gesammtveranstaltungsorganisation</a:t>
            </a:r>
            <a:endParaRPr lang="de-DE" sz="1050" dirty="0" smtClean="0"/>
          </a:p>
          <a:p>
            <a:r>
              <a:rPr lang="de-DE" sz="1050" dirty="0" smtClean="0"/>
              <a:t>11 Jahre </a:t>
            </a:r>
            <a:r>
              <a:rPr lang="de-DE" sz="1050" b="1" dirty="0" smtClean="0"/>
              <a:t>Silvesterlauf</a:t>
            </a:r>
            <a:r>
              <a:rPr lang="de-DE" sz="1050" dirty="0" smtClean="0"/>
              <a:t> in </a:t>
            </a:r>
            <a:r>
              <a:rPr lang="de-DE" sz="1050" dirty="0" err="1" smtClean="0"/>
              <a:t>Seeburg</a:t>
            </a:r>
            <a:r>
              <a:rPr lang="de-DE" sz="1050" dirty="0" smtClean="0"/>
              <a:t> Onlineanmeldung, Beratung, Auswertung</a:t>
            </a:r>
          </a:p>
          <a:p>
            <a:r>
              <a:rPr lang="de-DE" sz="1050" dirty="0" smtClean="0"/>
              <a:t>5 Jahre </a:t>
            </a:r>
            <a:r>
              <a:rPr lang="de-DE" sz="1050" b="1" dirty="0" err="1" smtClean="0"/>
              <a:t>Crosslauf</a:t>
            </a:r>
            <a:r>
              <a:rPr lang="de-DE" sz="1050" dirty="0" smtClean="0"/>
              <a:t> in Varlosen Onlineanmeldung, Beratung, Auswertung, Moderation</a:t>
            </a:r>
          </a:p>
          <a:p>
            <a:r>
              <a:rPr lang="de-DE" sz="1050" b="1" dirty="0" smtClean="0"/>
              <a:t>Wohltätigkeitslauf </a:t>
            </a:r>
            <a:r>
              <a:rPr lang="de-DE" sz="1050" dirty="0" smtClean="0"/>
              <a:t>in </a:t>
            </a:r>
            <a:r>
              <a:rPr lang="de-DE" sz="1050" dirty="0" err="1" smtClean="0"/>
              <a:t>Ellihausen</a:t>
            </a:r>
            <a:r>
              <a:rPr lang="de-DE" sz="1050" dirty="0" smtClean="0"/>
              <a:t> Onlineanmeldung, Beratung, Auswertung</a:t>
            </a:r>
          </a:p>
          <a:p>
            <a:r>
              <a:rPr lang="de-DE" sz="1050" dirty="0" smtClean="0"/>
              <a:t>13 Jahre </a:t>
            </a:r>
            <a:r>
              <a:rPr lang="de-DE" sz="1050" b="1" dirty="0" smtClean="0"/>
              <a:t>Südniedersachsen Cup </a:t>
            </a:r>
            <a:r>
              <a:rPr lang="de-DE" sz="1050" dirty="0" smtClean="0"/>
              <a:t>in</a:t>
            </a:r>
            <a:br>
              <a:rPr lang="de-DE" sz="1050" dirty="0" smtClean="0"/>
            </a:br>
            <a:r>
              <a:rPr lang="de-DE" sz="1050" dirty="0" smtClean="0"/>
              <a:t>Osterode, Einbeck, </a:t>
            </a:r>
            <a:r>
              <a:rPr lang="de-DE" sz="1050" dirty="0" err="1" smtClean="0"/>
              <a:t>Hann</a:t>
            </a:r>
            <a:r>
              <a:rPr lang="de-DE" sz="1050" dirty="0" smtClean="0"/>
              <a:t> Münden, </a:t>
            </a:r>
            <a:r>
              <a:rPr lang="de-DE" sz="1050" dirty="0" err="1" smtClean="0"/>
              <a:t>Hilskammslauf</a:t>
            </a:r>
            <a:r>
              <a:rPr lang="de-DE" sz="1050" dirty="0" smtClean="0"/>
              <a:t> </a:t>
            </a:r>
            <a:r>
              <a:rPr lang="de-DE" sz="1050" dirty="0" err="1" smtClean="0"/>
              <a:t>Delligsen</a:t>
            </a:r>
            <a:r>
              <a:rPr lang="de-DE" sz="1050" dirty="0" smtClean="0"/>
              <a:t>, Krebeck       Onlineanmeldung, Beratung, Auswertung</a:t>
            </a:r>
          </a:p>
          <a:p>
            <a:r>
              <a:rPr lang="de-DE" sz="1050" dirty="0" smtClean="0"/>
              <a:t>9 Jahre </a:t>
            </a:r>
            <a:r>
              <a:rPr lang="de-DE" sz="1050" b="1" dirty="0" smtClean="0"/>
              <a:t>Familien - Triathlon</a:t>
            </a:r>
            <a:r>
              <a:rPr lang="de-DE" sz="1050" dirty="0" smtClean="0"/>
              <a:t> Schwarme Onlineanmeldung, Beratung, Auswertung</a:t>
            </a:r>
          </a:p>
          <a:p>
            <a:r>
              <a:rPr lang="de-DE" sz="1050" dirty="0" smtClean="0"/>
              <a:t>8 Jahre </a:t>
            </a:r>
            <a:r>
              <a:rPr lang="de-DE" sz="1050" b="1" dirty="0" smtClean="0"/>
              <a:t>Volkslauf</a:t>
            </a:r>
            <a:r>
              <a:rPr lang="de-DE" sz="1050" dirty="0" smtClean="0"/>
              <a:t> in Krebeck    Onlineanmeldung, Beratung, Auswertung</a:t>
            </a:r>
          </a:p>
          <a:p>
            <a:r>
              <a:rPr lang="de-DE" sz="1050" dirty="0" smtClean="0"/>
              <a:t>7 Jahre </a:t>
            </a:r>
            <a:r>
              <a:rPr lang="de-DE" sz="1050" b="1" dirty="0" smtClean="0"/>
              <a:t>Göttinger Lauf gegen Bluthochdruck </a:t>
            </a:r>
            <a:r>
              <a:rPr lang="de-DE" sz="1050" dirty="0" smtClean="0"/>
              <a:t>Koordination, Onlineanmeldung, Startnummernausgabe, Auswertung, Moderation</a:t>
            </a:r>
          </a:p>
          <a:p>
            <a:r>
              <a:rPr lang="de-DE" sz="1050" dirty="0" smtClean="0"/>
              <a:t>2 Jahre </a:t>
            </a:r>
            <a:r>
              <a:rPr lang="de-DE" sz="1050" b="1" dirty="0" err="1" smtClean="0"/>
              <a:t>Running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along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the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world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cultural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heritage</a:t>
            </a:r>
            <a:r>
              <a:rPr lang="de-DE" sz="1050" b="1" dirty="0" smtClean="0"/>
              <a:t> </a:t>
            </a:r>
            <a:r>
              <a:rPr lang="de-DE" sz="1050" dirty="0" smtClean="0"/>
              <a:t>Dresden  Gesamtveranstaltungsorganisation                                                  </a:t>
            </a:r>
          </a:p>
          <a:p>
            <a:r>
              <a:rPr lang="de-DE" sz="1050" b="1" dirty="0" smtClean="0"/>
              <a:t>Tunnellauf </a:t>
            </a:r>
            <a:r>
              <a:rPr lang="de-DE" sz="1050" dirty="0" smtClean="0"/>
              <a:t>in </a:t>
            </a:r>
            <a:r>
              <a:rPr lang="de-DE" sz="1050" dirty="0" err="1" smtClean="0"/>
              <a:t>Arenshausen</a:t>
            </a:r>
            <a:r>
              <a:rPr lang="de-DE" sz="1050" dirty="0" smtClean="0"/>
              <a:t> zur Eröffnung der Autobahn, Onlineanmeldung, Beratung, Auswertung</a:t>
            </a:r>
          </a:p>
          <a:p>
            <a:r>
              <a:rPr lang="de-DE" sz="1050" b="1" dirty="0" smtClean="0"/>
              <a:t>Hypertension Fun Run </a:t>
            </a:r>
            <a:r>
              <a:rPr lang="de-DE" sz="1050" dirty="0" smtClean="0"/>
              <a:t>Berlin Gesamtveranstaltungsorganisation</a:t>
            </a:r>
          </a:p>
          <a:p>
            <a:r>
              <a:rPr lang="de-DE" sz="1050" dirty="0" smtClean="0"/>
              <a:t>5 Jahre </a:t>
            </a:r>
            <a:r>
              <a:rPr lang="de-DE" sz="1050" dirty="0" err="1" smtClean="0"/>
              <a:t>Elvershäuser</a:t>
            </a:r>
            <a:r>
              <a:rPr lang="de-DE" sz="1050" dirty="0" smtClean="0"/>
              <a:t> </a:t>
            </a:r>
            <a:r>
              <a:rPr lang="de-DE" sz="1050" b="1" dirty="0" err="1" smtClean="0"/>
              <a:t>Rhumesprinterlauf</a:t>
            </a:r>
            <a:r>
              <a:rPr lang="de-DE" sz="1050" dirty="0" smtClean="0"/>
              <a:t>  Onlineanmeldung, Beratung, Auswertung, Moderation</a:t>
            </a:r>
          </a:p>
          <a:p>
            <a:r>
              <a:rPr lang="de-DE" sz="1050" dirty="0" smtClean="0"/>
              <a:t>3 Jahre Varel </a:t>
            </a:r>
            <a:r>
              <a:rPr lang="de-DE" sz="1050" b="1" dirty="0" smtClean="0"/>
              <a:t>Schnupper und Schüler - Triathlon </a:t>
            </a:r>
            <a:r>
              <a:rPr lang="de-DE" sz="1050" dirty="0" smtClean="0"/>
              <a:t>Onlineanmeldung, Beratung, Auswertung</a:t>
            </a:r>
          </a:p>
          <a:p>
            <a:r>
              <a:rPr lang="de-DE" sz="1050" dirty="0" smtClean="0"/>
              <a:t>3 Jahre </a:t>
            </a:r>
            <a:r>
              <a:rPr lang="de-DE" sz="1050" dirty="0" err="1" smtClean="0"/>
              <a:t>Dangaster</a:t>
            </a:r>
            <a:r>
              <a:rPr lang="de-DE" sz="1050" dirty="0" smtClean="0"/>
              <a:t> </a:t>
            </a:r>
            <a:r>
              <a:rPr lang="de-DE" sz="1050" b="1" dirty="0" smtClean="0"/>
              <a:t>Deich Lauf </a:t>
            </a:r>
            <a:r>
              <a:rPr lang="de-DE" sz="1050" dirty="0" smtClean="0"/>
              <a:t>Onlineanmeldung, Beratung, Auswertung</a:t>
            </a:r>
          </a:p>
          <a:p>
            <a:r>
              <a:rPr lang="de-DE" sz="1050" dirty="0" smtClean="0"/>
              <a:t>3 Jahre </a:t>
            </a:r>
            <a:r>
              <a:rPr lang="de-DE" sz="1050" b="1" dirty="0" smtClean="0"/>
              <a:t>Anstaltsmarathon der JVA </a:t>
            </a:r>
            <a:r>
              <a:rPr lang="de-DE" sz="1050" b="1" dirty="0" err="1" smtClean="0"/>
              <a:t>Rosdorf</a:t>
            </a:r>
            <a:r>
              <a:rPr lang="de-DE" sz="1050" b="1" dirty="0" smtClean="0"/>
              <a:t> </a:t>
            </a:r>
            <a:r>
              <a:rPr lang="de-DE" sz="1050" dirty="0" smtClean="0"/>
              <a:t>für "</a:t>
            </a:r>
            <a:r>
              <a:rPr lang="de-DE" sz="1050" dirty="0" err="1" smtClean="0"/>
              <a:t>insider</a:t>
            </a:r>
            <a:r>
              <a:rPr lang="de-DE" sz="1050" dirty="0" smtClean="0"/>
              <a:t>" und </a:t>
            </a:r>
            <a:r>
              <a:rPr lang="de-DE" sz="1050" dirty="0" err="1" smtClean="0"/>
              <a:t>outsider</a:t>
            </a:r>
            <a:r>
              <a:rPr lang="de-DE" sz="1050" dirty="0" smtClean="0"/>
              <a:t> Onlineanmeldung, Beratung, Auswertung, Rundenkontrolle und Moderation</a:t>
            </a:r>
          </a:p>
          <a:p>
            <a:r>
              <a:rPr lang="de-DE" sz="1050" dirty="0" smtClean="0"/>
              <a:t>7 Jahre </a:t>
            </a:r>
            <a:r>
              <a:rPr lang="de-DE" sz="1050" b="1" dirty="0" smtClean="0"/>
              <a:t>Brockenaufstieg</a:t>
            </a:r>
            <a:r>
              <a:rPr lang="de-DE" sz="1050" dirty="0" smtClean="0"/>
              <a:t> Ziel und Start Bad Lauterberg Beratung, Organisation und Moderation</a:t>
            </a:r>
          </a:p>
          <a:p>
            <a:r>
              <a:rPr lang="de-DE" sz="1050" dirty="0" smtClean="0"/>
              <a:t>6 Jahre Duderstädter </a:t>
            </a:r>
            <a:r>
              <a:rPr lang="de-DE" sz="1050" b="1" dirty="0" smtClean="0"/>
              <a:t>Altstadt Lauf </a:t>
            </a:r>
            <a:r>
              <a:rPr lang="de-DE" sz="1050" dirty="0" smtClean="0"/>
              <a:t>Onlineanmeldung, Beratung, Auswertung, Moderation</a:t>
            </a:r>
          </a:p>
          <a:p>
            <a:r>
              <a:rPr lang="de-DE" sz="1050" dirty="0" smtClean="0"/>
              <a:t>5 Jahre </a:t>
            </a:r>
            <a:r>
              <a:rPr lang="de-DE" sz="1050" b="1" dirty="0" smtClean="0"/>
              <a:t>Harzer Keiler Run </a:t>
            </a:r>
            <a:r>
              <a:rPr lang="de-DE" sz="1050" dirty="0" smtClean="0"/>
              <a:t>Moderation</a:t>
            </a:r>
          </a:p>
          <a:p>
            <a:r>
              <a:rPr lang="de-DE" sz="1050" dirty="0" smtClean="0"/>
              <a:t>3 Jahre </a:t>
            </a:r>
            <a:r>
              <a:rPr lang="de-DE" sz="1050" b="1" dirty="0" smtClean="0"/>
              <a:t>Harzer </a:t>
            </a:r>
            <a:r>
              <a:rPr lang="de-DE" sz="1050" b="1" dirty="0" err="1" smtClean="0"/>
              <a:t>Hexentrail</a:t>
            </a:r>
            <a:r>
              <a:rPr lang="de-DE" sz="1050" b="1" dirty="0" smtClean="0"/>
              <a:t> </a:t>
            </a:r>
            <a:r>
              <a:rPr lang="de-DE" sz="1050" dirty="0" smtClean="0"/>
              <a:t>Moderation, DJ, Onlineanmeldung, Beratung, Auswertung</a:t>
            </a:r>
          </a:p>
          <a:p>
            <a:r>
              <a:rPr lang="de-DE" sz="1050" dirty="0" smtClean="0"/>
              <a:t>4 Jahre </a:t>
            </a:r>
            <a:r>
              <a:rPr lang="de-DE" sz="1050" b="1" dirty="0" smtClean="0"/>
              <a:t>Gesundharztag "fit </a:t>
            </a:r>
            <a:r>
              <a:rPr lang="de-DE" sz="1050" b="1" dirty="0" err="1" smtClean="0"/>
              <a:t>for</a:t>
            </a:r>
            <a:r>
              <a:rPr lang="de-DE" sz="1050" b="1" dirty="0" smtClean="0"/>
              <a:t> </a:t>
            </a:r>
            <a:r>
              <a:rPr lang="de-DE" sz="1050" b="1" dirty="0" err="1" smtClean="0"/>
              <a:t>fun</a:t>
            </a:r>
            <a:r>
              <a:rPr lang="de-DE" sz="1050" b="1" dirty="0" smtClean="0"/>
              <a:t>" </a:t>
            </a:r>
            <a:r>
              <a:rPr lang="de-DE" sz="1050" dirty="0" smtClean="0"/>
              <a:t>im Kurpark Moderation und DJ</a:t>
            </a:r>
          </a:p>
          <a:p>
            <a:r>
              <a:rPr lang="de-DE" sz="1050" dirty="0" smtClean="0"/>
              <a:t>2 Jahre </a:t>
            </a:r>
            <a:r>
              <a:rPr lang="de-DE" sz="1050" b="1" dirty="0" err="1" smtClean="0"/>
              <a:t>Eilenriedenrennen</a:t>
            </a:r>
            <a:r>
              <a:rPr lang="de-DE" sz="1050" dirty="0" smtClean="0"/>
              <a:t> Hannover Moderation, DJ, Onlineanmeldung, Beratung, Auswertung</a:t>
            </a:r>
          </a:p>
          <a:p>
            <a:r>
              <a:rPr lang="de-DE" sz="1050" dirty="0" smtClean="0"/>
              <a:t>2 Jahre </a:t>
            </a:r>
            <a:r>
              <a:rPr lang="de-DE" sz="1050" b="1" dirty="0" err="1" smtClean="0"/>
              <a:t>Duathlon</a:t>
            </a:r>
            <a:r>
              <a:rPr lang="de-DE" sz="1050" dirty="0" smtClean="0"/>
              <a:t> Worbis Onlineanmeldung, Beratung, Auswertung</a:t>
            </a:r>
          </a:p>
          <a:p>
            <a:r>
              <a:rPr lang="de-DE" sz="1050" b="1" dirty="0" smtClean="0"/>
              <a:t>Hannover Triathlon </a:t>
            </a:r>
            <a:r>
              <a:rPr lang="de-DE" sz="1050" dirty="0" smtClean="0"/>
              <a:t>Zeitnahme Onlineanmeldung, Beratung, Auswertung</a:t>
            </a:r>
          </a:p>
          <a:p>
            <a:r>
              <a:rPr lang="de-DE" sz="1050" b="1" dirty="0" smtClean="0"/>
              <a:t>Wasserstadt Bike Zeitfahren </a:t>
            </a:r>
            <a:r>
              <a:rPr lang="de-DE" sz="1050" dirty="0" smtClean="0"/>
              <a:t>Zeitnahme Onlineanmeldung, Beratung, Auswertung</a:t>
            </a:r>
          </a:p>
          <a:p>
            <a:r>
              <a:rPr lang="de-DE" sz="1050" b="1" dirty="0" smtClean="0"/>
              <a:t>Strandfestlauf</a:t>
            </a:r>
            <a:r>
              <a:rPr lang="de-DE" sz="1050" dirty="0" smtClean="0"/>
              <a:t> in Rothenburg an der Fulda Onlineanmeldung, Beratung, Auswertung</a:t>
            </a:r>
          </a:p>
          <a:p>
            <a:r>
              <a:rPr lang="de-DE" sz="1050" b="1" dirty="0" smtClean="0"/>
              <a:t>Göttinger Frühjahrslauf </a:t>
            </a:r>
            <a:r>
              <a:rPr lang="de-DE" sz="1050" dirty="0" smtClean="0"/>
              <a:t>Netto-Zeitnahme 4000 Teilnehmer Onlineanmeldung, Beratung, Auswertung</a:t>
            </a:r>
            <a:endParaRPr lang="de-DE" sz="105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759" y="96466"/>
            <a:ext cx="2098677" cy="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1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9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9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3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6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35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5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4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75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1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45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15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85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9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25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95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eventundwerbepartner.de/designs/design55/color1/keyvisuals/keyv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" y="19260"/>
            <a:ext cx="12008168" cy="682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854949" y="2313461"/>
            <a:ext cx="10515600" cy="4298354"/>
          </a:xfrm>
          <a:solidFill>
            <a:srgbClr val="FEC3BE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Damit wir mit Ihnen zusammen die beste Lösung für Sie finden können,</a:t>
            </a:r>
          </a:p>
          <a:p>
            <a:pPr marL="0" indent="0">
              <a:buNone/>
            </a:pPr>
            <a:r>
              <a:rPr lang="de-DE" sz="2000" b="1" dirty="0" smtClean="0"/>
              <a:t>nehmen Sie doch einfach unverbindlich mit uns Kontakt auf </a:t>
            </a:r>
          </a:p>
          <a:p>
            <a:pPr marL="0" indent="0">
              <a:buNone/>
            </a:pPr>
            <a:r>
              <a:rPr lang="de-DE" sz="2000" b="1" dirty="0" smtClean="0"/>
              <a:t>oder informieren Sich vorab im Internet</a:t>
            </a:r>
          </a:p>
          <a:p>
            <a:pPr marL="0" indent="0">
              <a:buNone/>
            </a:pPr>
            <a:r>
              <a:rPr lang="de-DE" sz="2000" b="1" dirty="0" smtClean="0">
                <a:hlinkClick r:id="rId3"/>
              </a:rPr>
              <a:t>www.eventundwerbepartner.de</a:t>
            </a:r>
            <a:endParaRPr lang="de-DE" sz="2000" b="1" dirty="0" smtClean="0"/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Wir sind für Sie per E-Mail </a:t>
            </a:r>
            <a:r>
              <a:rPr lang="de-DE" sz="2000" b="1" dirty="0" smtClean="0">
                <a:hlinkClick r:id="rId4"/>
              </a:rPr>
              <a:t>hickmann@eventundwerbepartner.de</a:t>
            </a:r>
            <a:r>
              <a:rPr lang="de-DE" sz="2000" b="1" dirty="0" smtClean="0"/>
              <a:t>  telefonisch 05524/852230 oder mobil unter 01705801719 erreichbar:</a:t>
            </a: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Gerne nehmen wir uns für Sie Zeit und vereinbaren einen persönlichen Beratungstermin.</a:t>
            </a:r>
          </a:p>
          <a:p>
            <a:pPr marL="0" indent="0">
              <a:buNone/>
            </a:pPr>
            <a:endParaRPr lang="de-DE" sz="2000" b="1" dirty="0" smtClean="0"/>
          </a:p>
          <a:p>
            <a:pPr marL="0" indent="0">
              <a:buNone/>
            </a:pPr>
            <a:r>
              <a:rPr lang="de-DE" sz="2000" b="1" dirty="0" smtClean="0"/>
              <a:t>Fam. Hickmann, </a:t>
            </a:r>
            <a:r>
              <a:rPr lang="de-DE" sz="2000" b="1" dirty="0" err="1" smtClean="0"/>
              <a:t>Heikenbergstr</a:t>
            </a:r>
            <a:r>
              <a:rPr lang="de-DE" sz="2000" b="1" dirty="0" smtClean="0"/>
              <a:t>. 29, 37431 Bad Lauterberg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Picture 6" descr="http://eventundwerbepartner.de/mediapool/44/445127/resources/big_27698399_0_400-1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643" y="36512"/>
            <a:ext cx="381000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55453" y="1559969"/>
            <a:ext cx="10515600" cy="931923"/>
          </a:xfrm>
        </p:spPr>
        <p:txBody>
          <a:bodyPr>
            <a:normAutofit/>
          </a:bodyPr>
          <a:lstStyle/>
          <a:p>
            <a:pPr algn="ctr"/>
            <a:r>
              <a:rPr lang="de-DE" b="1" dirty="0" smtClean="0"/>
              <a:t>… wenden Sie Sich an uns!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03150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Breitbild</PresentationFormat>
  <Paragraphs>70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www.eventundwerbepartner.de</vt:lpstr>
      <vt:lpstr>…von der Planung bis zum Event</vt:lpstr>
      <vt:lpstr>…bei jeder Witterung</vt:lpstr>
      <vt:lpstr>… zu jedem Anlass</vt:lpstr>
      <vt:lpstr>… von Fun-Run bis Meisterschaft</vt:lpstr>
      <vt:lpstr>… von regional bis international</vt:lpstr>
      <vt:lpstr>… wir machen Ihre Veranstaltung zum Erfolg!</vt:lpstr>
      <vt:lpstr>Referenzen</vt:lpstr>
      <vt:lpstr>… wenden Sie Sich an uns!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2016-07-12T06:33:20Z</dcterms:created>
  <dcterms:modified xsi:type="dcterms:W3CDTF">2016-07-12T06:35:26Z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